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6" r:id="rId5"/>
    <p:sldId id="258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D87D9-BFB5-4BB9-B9B0-7E17C6A516A0}" v="195" dt="2020-07-10T21:37:50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nshuld, Eric" userId="d22a8caa-8732-4bea-9d08-0873550d81a6" providerId="ADAL" clId="{EBDD87D9-BFB5-4BB9-B9B0-7E17C6A516A0}"/>
    <pc:docChg chg="undo redo custSel addSld delSld modSld modShowInfo">
      <pc:chgData name="Dornshuld, Eric" userId="d22a8caa-8732-4bea-9d08-0873550d81a6" providerId="ADAL" clId="{EBDD87D9-BFB5-4BB9-B9B0-7E17C6A516A0}" dt="2020-07-10T21:38:18.237" v="664" actId="1036"/>
      <pc:docMkLst>
        <pc:docMk/>
      </pc:docMkLst>
      <pc:sldChg chg="modSp del mod">
        <pc:chgData name="Dornshuld, Eric" userId="d22a8caa-8732-4bea-9d08-0873550d81a6" providerId="ADAL" clId="{EBDD87D9-BFB5-4BB9-B9B0-7E17C6A516A0}" dt="2020-07-10T18:52:18.757" v="60" actId="47"/>
        <pc:sldMkLst>
          <pc:docMk/>
          <pc:sldMk cId="4038575434" sldId="256"/>
        </pc:sldMkLst>
        <pc:picChg chg="mod">
          <ac:chgData name="Dornshuld, Eric" userId="d22a8caa-8732-4bea-9d08-0873550d81a6" providerId="ADAL" clId="{EBDD87D9-BFB5-4BB9-B9B0-7E17C6A516A0}" dt="2020-07-10T18:50:25.785" v="4" actId="1035"/>
          <ac:picMkLst>
            <pc:docMk/>
            <pc:sldMk cId="4038575434" sldId="256"/>
            <ac:picMk id="5" creationId="{A7317C5F-AC07-4FC1-98AC-1B78DF945941}"/>
          </ac:picMkLst>
        </pc:picChg>
      </pc:sldChg>
      <pc:sldChg chg="modSp del mod modTransition">
        <pc:chgData name="Dornshuld, Eric" userId="d22a8caa-8732-4bea-9d08-0873550d81a6" providerId="ADAL" clId="{EBDD87D9-BFB5-4BB9-B9B0-7E17C6A516A0}" dt="2020-07-10T18:52:18.757" v="60" actId="47"/>
        <pc:sldMkLst>
          <pc:docMk/>
          <pc:sldMk cId="189210825" sldId="257"/>
        </pc:sldMkLst>
        <pc:picChg chg="mod">
          <ac:chgData name="Dornshuld, Eric" userId="d22a8caa-8732-4bea-9d08-0873550d81a6" providerId="ADAL" clId="{EBDD87D9-BFB5-4BB9-B9B0-7E17C6A516A0}" dt="2020-07-10T18:50:21.964" v="2" actId="1035"/>
          <ac:picMkLst>
            <pc:docMk/>
            <pc:sldMk cId="189210825" sldId="257"/>
            <ac:picMk id="5" creationId="{A7317C5F-AC07-4FC1-98AC-1B78DF945941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1:38:10.822" v="657" actId="1036"/>
        <pc:sldMkLst>
          <pc:docMk/>
          <pc:sldMk cId="350444289" sldId="258"/>
        </pc:sldMkLst>
        <pc:spChg chg="mod">
          <ac:chgData name="Dornshuld, Eric" userId="d22a8caa-8732-4bea-9d08-0873550d81a6" providerId="ADAL" clId="{EBDD87D9-BFB5-4BB9-B9B0-7E17C6A516A0}" dt="2020-07-10T18:53:34.319" v="126" actId="1076"/>
          <ac:spMkLst>
            <pc:docMk/>
            <pc:sldMk cId="350444289" sldId="258"/>
            <ac:spMk id="9" creationId="{83A16323-FF01-4D0C-AFF1-EC84F4E41B26}"/>
          </ac:spMkLst>
        </pc:spChg>
        <pc:spChg chg="mod">
          <ac:chgData name="Dornshuld, Eric" userId="d22a8caa-8732-4bea-9d08-0873550d81a6" providerId="ADAL" clId="{EBDD87D9-BFB5-4BB9-B9B0-7E17C6A516A0}" dt="2020-07-10T19:52:16.198" v="451" actId="20577"/>
          <ac:spMkLst>
            <pc:docMk/>
            <pc:sldMk cId="350444289" sldId="258"/>
            <ac:spMk id="10" creationId="{56150B2A-887F-45CF-8249-D0871CB8B207}"/>
          </ac:spMkLst>
        </pc:spChg>
        <pc:spChg chg="mod">
          <ac:chgData name="Dornshuld, Eric" userId="d22a8caa-8732-4bea-9d08-0873550d81a6" providerId="ADAL" clId="{EBDD87D9-BFB5-4BB9-B9B0-7E17C6A516A0}" dt="2020-07-10T18:53:26.242" v="124" actId="1036"/>
          <ac:spMkLst>
            <pc:docMk/>
            <pc:sldMk cId="350444289" sldId="258"/>
            <ac:spMk id="11" creationId="{9DF9DBFF-3DE0-45F3-98B6-404AA7E35F2E}"/>
          </ac:spMkLst>
        </pc:spChg>
        <pc:spChg chg="mod">
          <ac:chgData name="Dornshuld, Eric" userId="d22a8caa-8732-4bea-9d08-0873550d81a6" providerId="ADAL" clId="{EBDD87D9-BFB5-4BB9-B9B0-7E17C6A516A0}" dt="2020-07-10T18:57:30.921" v="233" actId="1038"/>
          <ac:spMkLst>
            <pc:docMk/>
            <pc:sldMk cId="350444289" sldId="258"/>
            <ac:spMk id="12" creationId="{E6FE6A33-7E47-43D4-9B11-4AAB84DEE254}"/>
          </ac:spMkLst>
        </pc:spChg>
        <pc:spChg chg="mod">
          <ac:chgData name="Dornshuld, Eric" userId="d22a8caa-8732-4bea-9d08-0873550d81a6" providerId="ADAL" clId="{EBDD87D9-BFB5-4BB9-B9B0-7E17C6A516A0}" dt="2020-07-10T18:53:17.119" v="119" actId="1076"/>
          <ac:spMkLst>
            <pc:docMk/>
            <pc:sldMk cId="350444289" sldId="258"/>
            <ac:spMk id="13" creationId="{61520695-74E2-410F-A861-01C99A609774}"/>
          </ac:spMkLst>
        </pc:spChg>
        <pc:spChg chg="add del mod">
          <ac:chgData name="Dornshuld, Eric" userId="d22a8caa-8732-4bea-9d08-0873550d81a6" providerId="ADAL" clId="{EBDD87D9-BFB5-4BB9-B9B0-7E17C6A516A0}" dt="2020-07-10T20:25:40.655" v="570" actId="478"/>
          <ac:spMkLst>
            <pc:docMk/>
            <pc:sldMk cId="350444289" sldId="258"/>
            <ac:spMk id="18" creationId="{8066FE11-ADAC-4816-BB11-EAAA2AA1E35F}"/>
          </ac:spMkLst>
        </pc:spChg>
        <pc:spChg chg="add del mod">
          <ac:chgData name="Dornshuld, Eric" userId="d22a8caa-8732-4bea-9d08-0873550d81a6" providerId="ADAL" clId="{EBDD87D9-BFB5-4BB9-B9B0-7E17C6A516A0}" dt="2020-07-10T21:34:26.865" v="617" actId="478"/>
          <ac:spMkLst>
            <pc:docMk/>
            <pc:sldMk cId="350444289" sldId="258"/>
            <ac:spMk id="19" creationId="{4277345E-1BE5-4294-8EB9-1DBBF6D909F7}"/>
          </ac:spMkLst>
        </pc:spChg>
        <pc:picChg chg="add del mod ord">
          <ac:chgData name="Dornshuld, Eric" userId="d22a8caa-8732-4bea-9d08-0873550d81a6" providerId="ADAL" clId="{EBDD87D9-BFB5-4BB9-B9B0-7E17C6A516A0}" dt="2020-07-10T19:31:51.319" v="407" actId="478"/>
          <ac:picMkLst>
            <pc:docMk/>
            <pc:sldMk cId="350444289" sldId="258"/>
            <ac:picMk id="3" creationId="{2444DD06-8E76-43FC-B3E2-45D3ECD69EBF}"/>
          </ac:picMkLst>
        </pc:picChg>
        <pc:picChg chg="del mod">
          <ac:chgData name="Dornshuld, Eric" userId="d22a8caa-8732-4bea-9d08-0873550d81a6" providerId="ADAL" clId="{EBDD87D9-BFB5-4BB9-B9B0-7E17C6A516A0}" dt="2020-07-10T19:30:45.036" v="391" actId="478"/>
          <ac:picMkLst>
            <pc:docMk/>
            <pc:sldMk cId="350444289" sldId="258"/>
            <ac:picMk id="5" creationId="{A7317C5F-AC07-4FC1-98AC-1B78DF945941}"/>
          </ac:picMkLst>
        </pc:picChg>
        <pc:picChg chg="add del mod ord">
          <ac:chgData name="Dornshuld, Eric" userId="d22a8caa-8732-4bea-9d08-0873550d81a6" providerId="ADAL" clId="{EBDD87D9-BFB5-4BB9-B9B0-7E17C6A516A0}" dt="2020-07-10T20:01:24.961" v="468" actId="478"/>
          <ac:picMkLst>
            <pc:docMk/>
            <pc:sldMk cId="350444289" sldId="258"/>
            <ac:picMk id="6" creationId="{AC3CAE1B-762F-4C56-A18B-69F43C3A5C80}"/>
          </ac:picMkLst>
        </pc:picChg>
        <pc:picChg chg="add mod ord">
          <ac:chgData name="Dornshuld, Eric" userId="d22a8caa-8732-4bea-9d08-0873550d81a6" providerId="ADAL" clId="{EBDD87D9-BFB5-4BB9-B9B0-7E17C6A516A0}" dt="2020-07-10T21:37:43.490" v="650" actId="12788"/>
          <ac:picMkLst>
            <pc:docMk/>
            <pc:sldMk cId="350444289" sldId="258"/>
            <ac:picMk id="8" creationId="{730CF01E-4677-499A-ABEA-888546AAE56A}"/>
          </ac:picMkLst>
        </pc:picChg>
        <pc:picChg chg="add mod">
          <ac:chgData name="Dornshuld, Eric" userId="d22a8caa-8732-4bea-9d08-0873550d81a6" providerId="ADAL" clId="{EBDD87D9-BFB5-4BB9-B9B0-7E17C6A516A0}" dt="2020-07-10T20:15:22.932" v="518"/>
          <ac:picMkLst>
            <pc:docMk/>
            <pc:sldMk cId="350444289" sldId="258"/>
            <ac:picMk id="14" creationId="{2DB3F990-B369-4D67-BD67-79671B36FA7C}"/>
          </ac:picMkLst>
        </pc:picChg>
        <pc:picChg chg="add del mod">
          <ac:chgData name="Dornshuld, Eric" userId="d22a8caa-8732-4bea-9d08-0873550d81a6" providerId="ADAL" clId="{EBDD87D9-BFB5-4BB9-B9B0-7E17C6A516A0}" dt="2020-07-10T20:24:32.395" v="565" actId="478"/>
          <ac:picMkLst>
            <pc:docMk/>
            <pc:sldMk cId="350444289" sldId="258"/>
            <ac:picMk id="17" creationId="{343EB45E-A21A-465B-BDC2-C40B4AF7921E}"/>
          </ac:picMkLst>
        </pc:picChg>
        <pc:picChg chg="add del mod">
          <ac:chgData name="Dornshuld, Eric" userId="d22a8caa-8732-4bea-9d08-0873550d81a6" providerId="ADAL" clId="{EBDD87D9-BFB5-4BB9-B9B0-7E17C6A516A0}" dt="2020-07-10T21:34:31.076" v="621"/>
          <ac:picMkLst>
            <pc:docMk/>
            <pc:sldMk cId="350444289" sldId="258"/>
            <ac:picMk id="20" creationId="{3B53DD4F-CE8E-4016-AC2E-3198175488BD}"/>
          </ac:picMkLst>
        </pc:picChg>
        <pc:picChg chg="add mod">
          <ac:chgData name="Dornshuld, Eric" userId="d22a8caa-8732-4bea-9d08-0873550d81a6" providerId="ADAL" clId="{EBDD87D9-BFB5-4BB9-B9B0-7E17C6A516A0}" dt="2020-07-10T21:38:10.822" v="657" actId="1036"/>
          <ac:picMkLst>
            <pc:docMk/>
            <pc:sldMk cId="350444289" sldId="258"/>
            <ac:picMk id="21" creationId="{27EDA505-AE4A-48F5-9299-FDAF476CB158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1:38:12.727" v="658" actId="1036"/>
        <pc:sldMkLst>
          <pc:docMk/>
          <pc:sldMk cId="754421090" sldId="259"/>
        </pc:sldMkLst>
        <pc:spChg chg="add del mod">
          <ac:chgData name="Dornshuld, Eric" userId="d22a8caa-8732-4bea-9d08-0873550d81a6" providerId="ADAL" clId="{EBDD87D9-BFB5-4BB9-B9B0-7E17C6A516A0}" dt="2020-07-10T20:42:48.186" v="601"/>
          <ac:spMkLst>
            <pc:docMk/>
            <pc:sldMk cId="754421090" sldId="259"/>
            <ac:spMk id="7" creationId="{EFDEA8C2-C7C0-4B89-A854-4D559F8A8DE0}"/>
          </ac:spMkLst>
        </pc:spChg>
        <pc:spChg chg="mod">
          <ac:chgData name="Dornshuld, Eric" userId="d22a8caa-8732-4bea-9d08-0873550d81a6" providerId="ADAL" clId="{EBDD87D9-BFB5-4BB9-B9B0-7E17C6A516A0}" dt="2020-07-10T18:54:43.585" v="173" actId="20577"/>
          <ac:spMkLst>
            <pc:docMk/>
            <pc:sldMk cId="754421090" sldId="259"/>
            <ac:spMk id="9" creationId="{83A16323-FF01-4D0C-AFF1-EC84F4E41B26}"/>
          </ac:spMkLst>
        </pc:spChg>
        <pc:spChg chg="del mod">
          <ac:chgData name="Dornshuld, Eric" userId="d22a8caa-8732-4bea-9d08-0873550d81a6" providerId="ADAL" clId="{EBDD87D9-BFB5-4BB9-B9B0-7E17C6A516A0}" dt="2020-07-10T19:47:59.583" v="417" actId="478"/>
          <ac:spMkLst>
            <pc:docMk/>
            <pc:sldMk cId="754421090" sldId="259"/>
            <ac:spMk id="10" creationId="{56150B2A-887F-45CF-8249-D0871CB8B207}"/>
          </ac:spMkLst>
        </pc:spChg>
        <pc:spChg chg="mod">
          <ac:chgData name="Dornshuld, Eric" userId="d22a8caa-8732-4bea-9d08-0873550d81a6" providerId="ADAL" clId="{EBDD87D9-BFB5-4BB9-B9B0-7E17C6A516A0}" dt="2020-07-10T19:50:26.324" v="434" actId="20577"/>
          <ac:spMkLst>
            <pc:docMk/>
            <pc:sldMk cId="754421090" sldId="259"/>
            <ac:spMk id="12" creationId="{E6FE6A33-7E47-43D4-9B11-4AAB84DEE254}"/>
          </ac:spMkLst>
        </pc:spChg>
        <pc:spChg chg="add mod">
          <ac:chgData name="Dornshuld, Eric" userId="d22a8caa-8732-4bea-9d08-0873550d81a6" providerId="ADAL" clId="{EBDD87D9-BFB5-4BB9-B9B0-7E17C6A516A0}" dt="2020-07-10T19:52:23.731" v="454" actId="20577"/>
          <ac:spMkLst>
            <pc:docMk/>
            <pc:sldMk cId="754421090" sldId="259"/>
            <ac:spMk id="18" creationId="{B3D8B159-244B-4D41-9BD1-0BCA7A33D63A}"/>
          </ac:spMkLst>
        </pc:spChg>
        <pc:spChg chg="add del mod">
          <ac:chgData name="Dornshuld, Eric" userId="d22a8caa-8732-4bea-9d08-0873550d81a6" providerId="ADAL" clId="{EBDD87D9-BFB5-4BB9-B9B0-7E17C6A516A0}" dt="2020-07-10T20:41:54.929" v="591" actId="478"/>
          <ac:spMkLst>
            <pc:docMk/>
            <pc:sldMk cId="754421090" sldId="259"/>
            <ac:spMk id="22" creationId="{484D1E3B-2885-47D5-A71E-2CE61EDA09E5}"/>
          </ac:spMkLst>
        </pc:spChg>
        <pc:spChg chg="add del mod">
          <ac:chgData name="Dornshuld, Eric" userId="d22a8caa-8732-4bea-9d08-0873550d81a6" providerId="ADAL" clId="{EBDD87D9-BFB5-4BB9-B9B0-7E17C6A516A0}" dt="2020-07-10T21:35:07.577" v="628" actId="478"/>
          <ac:spMkLst>
            <pc:docMk/>
            <pc:sldMk cId="754421090" sldId="259"/>
            <ac:spMk id="23" creationId="{8CB21C4B-505F-41F4-A2E6-905F3B05EB00}"/>
          </ac:spMkLst>
        </pc:spChg>
        <pc:picChg chg="add del">
          <ac:chgData name="Dornshuld, Eric" userId="d22a8caa-8732-4bea-9d08-0873550d81a6" providerId="ADAL" clId="{EBDD87D9-BFB5-4BB9-B9B0-7E17C6A516A0}" dt="2020-07-10T18:55:03.616" v="175"/>
          <ac:picMkLst>
            <pc:docMk/>
            <pc:sldMk cId="754421090" sldId="259"/>
            <ac:picMk id="2" creationId="{A6BCAE22-784B-4962-B718-8338C3B846B7}"/>
          </ac:picMkLst>
        </pc:picChg>
        <pc:picChg chg="add del mod">
          <ac:chgData name="Dornshuld, Eric" userId="d22a8caa-8732-4bea-9d08-0873550d81a6" providerId="ADAL" clId="{EBDD87D9-BFB5-4BB9-B9B0-7E17C6A516A0}" dt="2020-07-10T18:55:10.659" v="180" actId="478"/>
          <ac:picMkLst>
            <pc:docMk/>
            <pc:sldMk cId="754421090" sldId="259"/>
            <ac:picMk id="3" creationId="{BD7511EA-57CD-4E4E-8C87-2E4D2863A528}"/>
          </ac:picMkLst>
        </pc:picChg>
        <pc:picChg chg="add mod">
          <ac:chgData name="Dornshuld, Eric" userId="d22a8caa-8732-4bea-9d08-0873550d81a6" providerId="ADAL" clId="{EBDD87D9-BFB5-4BB9-B9B0-7E17C6A516A0}" dt="2020-07-10T18:55:24.583" v="184" actId="14100"/>
          <ac:picMkLst>
            <pc:docMk/>
            <pc:sldMk cId="754421090" sldId="259"/>
            <ac:picMk id="4" creationId="{2B56707A-4E20-4454-825C-EA3B19D72A13}"/>
          </ac:picMkLst>
        </pc:picChg>
        <pc:picChg chg="del">
          <ac:chgData name="Dornshuld, Eric" userId="d22a8caa-8732-4bea-9d08-0873550d81a6" providerId="ADAL" clId="{EBDD87D9-BFB5-4BB9-B9B0-7E17C6A516A0}" dt="2020-07-10T19:16:43.337" v="361" actId="478"/>
          <ac:picMkLst>
            <pc:docMk/>
            <pc:sldMk cId="754421090" sldId="259"/>
            <ac:picMk id="5" creationId="{A7317C5F-AC07-4FC1-98AC-1B78DF945941}"/>
          </ac:picMkLst>
        </pc:picChg>
        <pc:picChg chg="add mod">
          <ac:chgData name="Dornshuld, Eric" userId="d22a8caa-8732-4bea-9d08-0873550d81a6" providerId="ADAL" clId="{EBDD87D9-BFB5-4BB9-B9B0-7E17C6A516A0}" dt="2020-07-10T20:15:22.932" v="518"/>
          <ac:picMkLst>
            <pc:docMk/>
            <pc:sldMk cId="754421090" sldId="259"/>
            <ac:picMk id="6" creationId="{69FD9DBF-FB3E-4827-ADA4-603838EC7986}"/>
          </ac:picMkLst>
        </pc:picChg>
        <pc:picChg chg="add del mod">
          <ac:chgData name="Dornshuld, Eric" userId="d22a8caa-8732-4bea-9d08-0873550d81a6" providerId="ADAL" clId="{EBDD87D9-BFB5-4BB9-B9B0-7E17C6A516A0}" dt="2020-07-10T19:16:55.379" v="368" actId="478"/>
          <ac:picMkLst>
            <pc:docMk/>
            <pc:sldMk cId="754421090" sldId="259"/>
            <ac:picMk id="14" creationId="{7594A776-30C3-4E68-A6A5-6BEF0809596D}"/>
          </ac:picMkLst>
        </pc:picChg>
        <pc:picChg chg="add del mod">
          <ac:chgData name="Dornshuld, Eric" userId="d22a8caa-8732-4bea-9d08-0873550d81a6" providerId="ADAL" clId="{EBDD87D9-BFB5-4BB9-B9B0-7E17C6A516A0}" dt="2020-07-10T19:30:47.477" v="392" actId="478"/>
          <ac:picMkLst>
            <pc:docMk/>
            <pc:sldMk cId="754421090" sldId="259"/>
            <ac:picMk id="15" creationId="{C6DD149C-02D9-4845-9AB5-D24CFCF6E9FA}"/>
          </ac:picMkLst>
        </pc:picChg>
        <pc:picChg chg="add del mod">
          <ac:chgData name="Dornshuld, Eric" userId="d22a8caa-8732-4bea-9d08-0873550d81a6" providerId="ADAL" clId="{EBDD87D9-BFB5-4BB9-B9B0-7E17C6A516A0}" dt="2020-07-10T19:31:55.247" v="408" actId="478"/>
          <ac:picMkLst>
            <pc:docMk/>
            <pc:sldMk cId="754421090" sldId="259"/>
            <ac:picMk id="16" creationId="{A2273810-92E5-4D54-BD41-53C9908C8BCD}"/>
          </ac:picMkLst>
        </pc:picChg>
        <pc:picChg chg="add del mod">
          <ac:chgData name="Dornshuld, Eric" userId="d22a8caa-8732-4bea-9d08-0873550d81a6" providerId="ADAL" clId="{EBDD87D9-BFB5-4BB9-B9B0-7E17C6A516A0}" dt="2020-07-10T20:01:28.082" v="469" actId="478"/>
          <ac:picMkLst>
            <pc:docMk/>
            <pc:sldMk cId="754421090" sldId="259"/>
            <ac:picMk id="17" creationId="{18E56FE8-D61B-4692-94C6-917D0B7249CA}"/>
          </ac:picMkLst>
        </pc:picChg>
        <pc:picChg chg="add del mod">
          <ac:chgData name="Dornshuld, Eric" userId="d22a8caa-8732-4bea-9d08-0873550d81a6" providerId="ADAL" clId="{EBDD87D9-BFB5-4BB9-B9B0-7E17C6A516A0}" dt="2020-07-10T20:04:35.127" v="483" actId="478"/>
          <ac:picMkLst>
            <pc:docMk/>
            <pc:sldMk cId="754421090" sldId="259"/>
            <ac:picMk id="19" creationId="{9ED020E3-3A8C-4E90-A2EC-98220D2F0959}"/>
          </ac:picMkLst>
        </pc:picChg>
        <pc:picChg chg="add del mod">
          <ac:chgData name="Dornshuld, Eric" userId="d22a8caa-8732-4bea-9d08-0873550d81a6" providerId="ADAL" clId="{EBDD87D9-BFB5-4BB9-B9B0-7E17C6A516A0}" dt="2020-07-10T21:37:46.036" v="651" actId="478"/>
          <ac:picMkLst>
            <pc:docMk/>
            <pc:sldMk cId="754421090" sldId="259"/>
            <ac:picMk id="20" creationId="{3364D107-7385-4A2F-8DAF-BD1C6424CF9F}"/>
          </ac:picMkLst>
        </pc:picChg>
        <pc:picChg chg="add del mod">
          <ac:chgData name="Dornshuld, Eric" userId="d22a8caa-8732-4bea-9d08-0873550d81a6" providerId="ADAL" clId="{EBDD87D9-BFB5-4BB9-B9B0-7E17C6A516A0}" dt="2020-07-10T20:24:33.502" v="566" actId="478"/>
          <ac:picMkLst>
            <pc:docMk/>
            <pc:sldMk cId="754421090" sldId="259"/>
            <ac:picMk id="21" creationId="{7834734F-7427-4078-AAB1-FF29D726CEBA}"/>
          </ac:picMkLst>
        </pc:picChg>
        <pc:picChg chg="add del mod">
          <ac:chgData name="Dornshuld, Eric" userId="d22a8caa-8732-4bea-9d08-0873550d81a6" providerId="ADAL" clId="{EBDD87D9-BFB5-4BB9-B9B0-7E17C6A516A0}" dt="2020-07-10T21:36:24.474" v="640" actId="478"/>
          <ac:picMkLst>
            <pc:docMk/>
            <pc:sldMk cId="754421090" sldId="259"/>
            <ac:picMk id="24" creationId="{D32AD9DB-D06B-4A27-917F-E99505A773DA}"/>
          </ac:picMkLst>
        </pc:picChg>
        <pc:picChg chg="add del mod">
          <ac:chgData name="Dornshuld, Eric" userId="d22a8caa-8732-4bea-9d08-0873550d81a6" providerId="ADAL" clId="{EBDD87D9-BFB5-4BB9-B9B0-7E17C6A516A0}" dt="2020-07-10T21:37:46.036" v="651" actId="478"/>
          <ac:picMkLst>
            <pc:docMk/>
            <pc:sldMk cId="754421090" sldId="259"/>
            <ac:picMk id="25" creationId="{74757932-5782-4303-96DC-154C47CB7F21}"/>
          </ac:picMkLst>
        </pc:picChg>
        <pc:picChg chg="add mod">
          <ac:chgData name="Dornshuld, Eric" userId="d22a8caa-8732-4bea-9d08-0873550d81a6" providerId="ADAL" clId="{EBDD87D9-BFB5-4BB9-B9B0-7E17C6A516A0}" dt="2020-07-10T21:37:46.159" v="652"/>
          <ac:picMkLst>
            <pc:docMk/>
            <pc:sldMk cId="754421090" sldId="259"/>
            <ac:picMk id="26" creationId="{E325311D-8378-4FA2-9A3C-CB814774C1F3}"/>
          </ac:picMkLst>
        </pc:picChg>
        <pc:picChg chg="add mod">
          <ac:chgData name="Dornshuld, Eric" userId="d22a8caa-8732-4bea-9d08-0873550d81a6" providerId="ADAL" clId="{EBDD87D9-BFB5-4BB9-B9B0-7E17C6A516A0}" dt="2020-07-10T21:38:12.727" v="658" actId="1036"/>
          <ac:picMkLst>
            <pc:docMk/>
            <pc:sldMk cId="754421090" sldId="259"/>
            <ac:picMk id="27" creationId="{C3DABA47-0C67-4E00-88EC-0473353B8DFD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1:38:14.384" v="659" actId="1036"/>
        <pc:sldMkLst>
          <pc:docMk/>
          <pc:sldMk cId="4029241435" sldId="260"/>
        </pc:sldMkLst>
        <pc:spChg chg="mod">
          <ac:chgData name="Dornshuld, Eric" userId="d22a8caa-8732-4bea-9d08-0873550d81a6" providerId="ADAL" clId="{EBDD87D9-BFB5-4BB9-B9B0-7E17C6A516A0}" dt="2020-07-10T19:51:31.029" v="447" actId="6549"/>
          <ac:spMkLst>
            <pc:docMk/>
            <pc:sldMk cId="4029241435" sldId="260"/>
            <ac:spMk id="9" creationId="{83A16323-FF01-4D0C-AFF1-EC84F4E41B26}"/>
          </ac:spMkLst>
        </pc:spChg>
        <pc:spChg chg="del mod">
          <ac:chgData name="Dornshuld, Eric" userId="d22a8caa-8732-4bea-9d08-0873550d81a6" providerId="ADAL" clId="{EBDD87D9-BFB5-4BB9-B9B0-7E17C6A516A0}" dt="2020-07-10T19:48:07.267" v="422" actId="478"/>
          <ac:spMkLst>
            <pc:docMk/>
            <pc:sldMk cId="4029241435" sldId="260"/>
            <ac:spMk id="10" creationId="{56150B2A-887F-45CF-8249-D0871CB8B207}"/>
          </ac:spMkLst>
        </pc:spChg>
        <pc:spChg chg="mod">
          <ac:chgData name="Dornshuld, Eric" userId="d22a8caa-8732-4bea-9d08-0873550d81a6" providerId="ADAL" clId="{EBDD87D9-BFB5-4BB9-B9B0-7E17C6A516A0}" dt="2020-07-10T19:50:35.600" v="436" actId="20577"/>
          <ac:spMkLst>
            <pc:docMk/>
            <pc:sldMk cId="4029241435" sldId="260"/>
            <ac:spMk id="12" creationId="{E6FE6A33-7E47-43D4-9B11-4AAB84DEE254}"/>
          </ac:spMkLst>
        </pc:spChg>
        <pc:spChg chg="add del mod">
          <ac:chgData name="Dornshuld, Eric" userId="d22a8caa-8732-4bea-9d08-0873550d81a6" providerId="ADAL" clId="{EBDD87D9-BFB5-4BB9-B9B0-7E17C6A516A0}" dt="2020-07-10T19:48:06.324" v="421"/>
          <ac:spMkLst>
            <pc:docMk/>
            <pc:sldMk cId="4029241435" sldId="260"/>
            <ac:spMk id="18" creationId="{80FD665C-398E-41CE-901E-0D516E343A27}"/>
          </ac:spMkLst>
        </pc:spChg>
        <pc:spChg chg="add mod">
          <ac:chgData name="Dornshuld, Eric" userId="d22a8caa-8732-4bea-9d08-0873550d81a6" providerId="ADAL" clId="{EBDD87D9-BFB5-4BB9-B9B0-7E17C6A516A0}" dt="2020-07-10T19:52:27.321" v="457" actId="20577"/>
          <ac:spMkLst>
            <pc:docMk/>
            <pc:sldMk cId="4029241435" sldId="260"/>
            <ac:spMk id="19" creationId="{BF4C2857-8AA0-49A0-9702-E7B070B71FA8}"/>
          </ac:spMkLst>
        </pc:spChg>
        <pc:spChg chg="add del mod">
          <ac:chgData name="Dornshuld, Eric" userId="d22a8caa-8732-4bea-9d08-0873550d81a6" providerId="ADAL" clId="{EBDD87D9-BFB5-4BB9-B9B0-7E17C6A516A0}" dt="2020-07-10T20:41:59.204" v="592" actId="478"/>
          <ac:spMkLst>
            <pc:docMk/>
            <pc:sldMk cId="4029241435" sldId="260"/>
            <ac:spMk id="23" creationId="{F840236F-7477-46A7-AB93-6DAFAC979654}"/>
          </ac:spMkLst>
        </pc:spChg>
        <pc:spChg chg="add del mod">
          <ac:chgData name="Dornshuld, Eric" userId="d22a8caa-8732-4bea-9d08-0873550d81a6" providerId="ADAL" clId="{EBDD87D9-BFB5-4BB9-B9B0-7E17C6A516A0}" dt="2020-07-10T21:35:09.657" v="630" actId="478"/>
          <ac:spMkLst>
            <pc:docMk/>
            <pc:sldMk cId="4029241435" sldId="260"/>
            <ac:spMk id="24" creationId="{A3768D0C-C79C-40BA-906A-B6106E0F894F}"/>
          </ac:spMkLst>
        </pc:spChg>
        <pc:picChg chg="add mod">
          <ac:chgData name="Dornshuld, Eric" userId="d22a8caa-8732-4bea-9d08-0873550d81a6" providerId="ADAL" clId="{EBDD87D9-BFB5-4BB9-B9B0-7E17C6A516A0}" dt="2020-07-10T20:15:22.932" v="518"/>
          <ac:picMkLst>
            <pc:docMk/>
            <pc:sldMk cId="4029241435" sldId="260"/>
            <ac:picMk id="2" creationId="{9CC1E8D9-F292-4D4B-98D3-240A9222C5B0}"/>
          </ac:picMkLst>
        </pc:picChg>
        <pc:picChg chg="del">
          <ac:chgData name="Dornshuld, Eric" userId="d22a8caa-8732-4bea-9d08-0873550d81a6" providerId="ADAL" clId="{EBDD87D9-BFB5-4BB9-B9B0-7E17C6A516A0}" dt="2020-07-10T18:55:46.898" v="192" actId="478"/>
          <ac:picMkLst>
            <pc:docMk/>
            <pc:sldMk cId="4029241435" sldId="260"/>
            <ac:picMk id="4" creationId="{2B56707A-4E20-4454-825C-EA3B19D72A13}"/>
          </ac:picMkLst>
        </pc:picChg>
        <pc:picChg chg="del">
          <ac:chgData name="Dornshuld, Eric" userId="d22a8caa-8732-4bea-9d08-0873550d81a6" providerId="ADAL" clId="{EBDD87D9-BFB5-4BB9-B9B0-7E17C6A516A0}" dt="2020-07-10T19:16:45.077" v="363" actId="478"/>
          <ac:picMkLst>
            <pc:docMk/>
            <pc:sldMk cId="4029241435" sldId="260"/>
            <ac:picMk id="5" creationId="{A7317C5F-AC07-4FC1-98AC-1B78DF945941}"/>
          </ac:picMkLst>
        </pc:picChg>
        <pc:picChg chg="add del mod">
          <ac:chgData name="Dornshuld, Eric" userId="d22a8caa-8732-4bea-9d08-0873550d81a6" providerId="ADAL" clId="{EBDD87D9-BFB5-4BB9-B9B0-7E17C6A516A0}" dt="2020-07-10T19:16:57.836" v="370" actId="478"/>
          <ac:picMkLst>
            <pc:docMk/>
            <pc:sldMk cId="4029241435" sldId="260"/>
            <ac:picMk id="14" creationId="{F3DD6603-2A30-41E1-B6BB-0B11699C2A09}"/>
          </ac:picMkLst>
        </pc:picChg>
        <pc:picChg chg="add del mod">
          <ac:chgData name="Dornshuld, Eric" userId="d22a8caa-8732-4bea-9d08-0873550d81a6" providerId="ADAL" clId="{EBDD87D9-BFB5-4BB9-B9B0-7E17C6A516A0}" dt="2020-07-10T19:30:49.127" v="394" actId="478"/>
          <ac:picMkLst>
            <pc:docMk/>
            <pc:sldMk cId="4029241435" sldId="260"/>
            <ac:picMk id="15" creationId="{9D8C91F6-8A4D-48B1-A87E-4779F55F3A74}"/>
          </ac:picMkLst>
        </pc:picChg>
        <pc:picChg chg="add del mod">
          <ac:chgData name="Dornshuld, Eric" userId="d22a8caa-8732-4bea-9d08-0873550d81a6" providerId="ADAL" clId="{EBDD87D9-BFB5-4BB9-B9B0-7E17C6A516A0}" dt="2020-07-10T19:31:56.980" v="410" actId="478"/>
          <ac:picMkLst>
            <pc:docMk/>
            <pc:sldMk cId="4029241435" sldId="260"/>
            <ac:picMk id="16" creationId="{BC480DD8-6CB8-4441-8489-E319C532759D}"/>
          </ac:picMkLst>
        </pc:picChg>
        <pc:picChg chg="add del mod">
          <ac:chgData name="Dornshuld, Eric" userId="d22a8caa-8732-4bea-9d08-0873550d81a6" providerId="ADAL" clId="{EBDD87D9-BFB5-4BB9-B9B0-7E17C6A516A0}" dt="2020-07-10T20:01:30.514" v="471" actId="478"/>
          <ac:picMkLst>
            <pc:docMk/>
            <pc:sldMk cId="4029241435" sldId="260"/>
            <ac:picMk id="17" creationId="{CC5837A7-1AF9-45AD-8BF9-6D89C7CA9834}"/>
          </ac:picMkLst>
        </pc:picChg>
        <pc:picChg chg="add del mod">
          <ac:chgData name="Dornshuld, Eric" userId="d22a8caa-8732-4bea-9d08-0873550d81a6" providerId="ADAL" clId="{EBDD87D9-BFB5-4BB9-B9B0-7E17C6A516A0}" dt="2020-07-10T20:04:37.643" v="485" actId="478"/>
          <ac:picMkLst>
            <pc:docMk/>
            <pc:sldMk cId="4029241435" sldId="260"/>
            <ac:picMk id="20" creationId="{98C96D70-82CF-47B7-A541-7481314582F9}"/>
          </ac:picMkLst>
        </pc:picChg>
        <pc:picChg chg="add del mod">
          <ac:chgData name="Dornshuld, Eric" userId="d22a8caa-8732-4bea-9d08-0873550d81a6" providerId="ADAL" clId="{EBDD87D9-BFB5-4BB9-B9B0-7E17C6A516A0}" dt="2020-07-10T21:37:48.162" v="653" actId="478"/>
          <ac:picMkLst>
            <pc:docMk/>
            <pc:sldMk cId="4029241435" sldId="260"/>
            <ac:picMk id="21" creationId="{36B6CCF1-A45E-425D-B055-7D53B949BA4A}"/>
          </ac:picMkLst>
        </pc:picChg>
        <pc:picChg chg="add del mod">
          <ac:chgData name="Dornshuld, Eric" userId="d22a8caa-8732-4bea-9d08-0873550d81a6" providerId="ADAL" clId="{EBDD87D9-BFB5-4BB9-B9B0-7E17C6A516A0}" dt="2020-07-10T20:24:34.297" v="567" actId="478"/>
          <ac:picMkLst>
            <pc:docMk/>
            <pc:sldMk cId="4029241435" sldId="260"/>
            <ac:picMk id="22" creationId="{9C073082-3F8A-43DD-8D99-237761125E5F}"/>
          </ac:picMkLst>
        </pc:picChg>
        <pc:picChg chg="add del mod">
          <ac:chgData name="Dornshuld, Eric" userId="d22a8caa-8732-4bea-9d08-0873550d81a6" providerId="ADAL" clId="{EBDD87D9-BFB5-4BB9-B9B0-7E17C6A516A0}" dt="2020-07-10T21:36:27.066" v="642" actId="478"/>
          <ac:picMkLst>
            <pc:docMk/>
            <pc:sldMk cId="4029241435" sldId="260"/>
            <ac:picMk id="25" creationId="{2B70BF1F-3633-4328-B79A-61D4A3FB9323}"/>
          </ac:picMkLst>
        </pc:picChg>
        <pc:picChg chg="add del mod">
          <ac:chgData name="Dornshuld, Eric" userId="d22a8caa-8732-4bea-9d08-0873550d81a6" providerId="ADAL" clId="{EBDD87D9-BFB5-4BB9-B9B0-7E17C6A516A0}" dt="2020-07-10T21:37:48.162" v="653" actId="478"/>
          <ac:picMkLst>
            <pc:docMk/>
            <pc:sldMk cId="4029241435" sldId="260"/>
            <ac:picMk id="26" creationId="{DB206410-FA0C-40A4-8147-4D7AEC671C32}"/>
          </ac:picMkLst>
        </pc:picChg>
        <pc:picChg chg="add mod">
          <ac:chgData name="Dornshuld, Eric" userId="d22a8caa-8732-4bea-9d08-0873550d81a6" providerId="ADAL" clId="{EBDD87D9-BFB5-4BB9-B9B0-7E17C6A516A0}" dt="2020-07-10T21:37:48.258" v="654"/>
          <ac:picMkLst>
            <pc:docMk/>
            <pc:sldMk cId="4029241435" sldId="260"/>
            <ac:picMk id="27" creationId="{663632B6-EB78-4BEC-ABEF-F08DBE18C17F}"/>
          </ac:picMkLst>
        </pc:picChg>
        <pc:picChg chg="add mod">
          <ac:chgData name="Dornshuld, Eric" userId="d22a8caa-8732-4bea-9d08-0873550d81a6" providerId="ADAL" clId="{EBDD87D9-BFB5-4BB9-B9B0-7E17C6A516A0}" dt="2020-07-10T21:38:14.384" v="659" actId="1036"/>
          <ac:picMkLst>
            <pc:docMk/>
            <pc:sldMk cId="4029241435" sldId="260"/>
            <ac:picMk id="28" creationId="{F53C00B6-CB5D-431C-B236-CC704C87D741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1:38:18.237" v="664" actId="1036"/>
        <pc:sldMkLst>
          <pc:docMk/>
          <pc:sldMk cId="2225464483" sldId="261"/>
        </pc:sldMkLst>
        <pc:spChg chg="mod">
          <ac:chgData name="Dornshuld, Eric" userId="d22a8caa-8732-4bea-9d08-0873550d81a6" providerId="ADAL" clId="{EBDD87D9-BFB5-4BB9-B9B0-7E17C6A516A0}" dt="2020-07-10T18:58:09.638" v="285" actId="6549"/>
          <ac:spMkLst>
            <pc:docMk/>
            <pc:sldMk cId="2225464483" sldId="261"/>
            <ac:spMk id="9" creationId="{83A16323-FF01-4D0C-AFF1-EC84F4E41B26}"/>
          </ac:spMkLst>
        </pc:spChg>
        <pc:spChg chg="del mod">
          <ac:chgData name="Dornshuld, Eric" userId="d22a8caa-8732-4bea-9d08-0873550d81a6" providerId="ADAL" clId="{EBDD87D9-BFB5-4BB9-B9B0-7E17C6A516A0}" dt="2020-07-10T19:48:11.651" v="425" actId="478"/>
          <ac:spMkLst>
            <pc:docMk/>
            <pc:sldMk cId="2225464483" sldId="261"/>
            <ac:spMk id="10" creationId="{56150B2A-887F-45CF-8249-D0871CB8B207}"/>
          </ac:spMkLst>
        </pc:spChg>
        <pc:spChg chg="mod">
          <ac:chgData name="Dornshuld, Eric" userId="d22a8caa-8732-4bea-9d08-0873550d81a6" providerId="ADAL" clId="{EBDD87D9-BFB5-4BB9-B9B0-7E17C6A516A0}" dt="2020-07-10T19:50:43.754" v="438" actId="20577"/>
          <ac:spMkLst>
            <pc:docMk/>
            <pc:sldMk cId="2225464483" sldId="261"/>
            <ac:spMk id="12" creationId="{E6FE6A33-7E47-43D4-9B11-4AAB84DEE254}"/>
          </ac:spMkLst>
        </pc:spChg>
        <pc:spChg chg="add mod">
          <ac:chgData name="Dornshuld, Eric" userId="d22a8caa-8732-4bea-9d08-0873550d81a6" providerId="ADAL" clId="{EBDD87D9-BFB5-4BB9-B9B0-7E17C6A516A0}" dt="2020-07-10T19:52:31.521" v="460" actId="6549"/>
          <ac:spMkLst>
            <pc:docMk/>
            <pc:sldMk cId="2225464483" sldId="261"/>
            <ac:spMk id="17" creationId="{8DF97C13-8899-4028-8884-70BD687E37B0}"/>
          </ac:spMkLst>
        </pc:spChg>
        <pc:spChg chg="add del mod">
          <ac:chgData name="Dornshuld, Eric" userId="d22a8caa-8732-4bea-9d08-0873550d81a6" providerId="ADAL" clId="{EBDD87D9-BFB5-4BB9-B9B0-7E17C6A516A0}" dt="2020-07-10T20:42:01.166" v="593" actId="478"/>
          <ac:spMkLst>
            <pc:docMk/>
            <pc:sldMk cId="2225464483" sldId="261"/>
            <ac:spMk id="21" creationId="{E62576B0-89B1-4086-B5A9-DB1810F34AB0}"/>
          </ac:spMkLst>
        </pc:spChg>
        <pc:spChg chg="add del mod">
          <ac:chgData name="Dornshuld, Eric" userId="d22a8caa-8732-4bea-9d08-0873550d81a6" providerId="ADAL" clId="{EBDD87D9-BFB5-4BB9-B9B0-7E17C6A516A0}" dt="2020-07-10T21:35:11.980" v="632" actId="478"/>
          <ac:spMkLst>
            <pc:docMk/>
            <pc:sldMk cId="2225464483" sldId="261"/>
            <ac:spMk id="22" creationId="{599329F6-ADE1-4736-B86C-EDC2A7281043}"/>
          </ac:spMkLst>
        </pc:spChg>
        <pc:picChg chg="add mod">
          <ac:chgData name="Dornshuld, Eric" userId="d22a8caa-8732-4bea-9d08-0873550d81a6" providerId="ADAL" clId="{EBDD87D9-BFB5-4BB9-B9B0-7E17C6A516A0}" dt="2020-07-10T20:15:22.932" v="518"/>
          <ac:picMkLst>
            <pc:docMk/>
            <pc:sldMk cId="2225464483" sldId="261"/>
            <ac:picMk id="2" creationId="{2913AAD4-E84E-42C5-B217-8A8D0DB7A41B}"/>
          </ac:picMkLst>
        </pc:picChg>
        <pc:picChg chg="del">
          <ac:chgData name="Dornshuld, Eric" userId="d22a8caa-8732-4bea-9d08-0873550d81a6" providerId="ADAL" clId="{EBDD87D9-BFB5-4BB9-B9B0-7E17C6A516A0}" dt="2020-07-10T19:16:46.765" v="365" actId="478"/>
          <ac:picMkLst>
            <pc:docMk/>
            <pc:sldMk cId="2225464483" sldId="261"/>
            <ac:picMk id="5" creationId="{A7317C5F-AC07-4FC1-98AC-1B78DF945941}"/>
          </ac:picMkLst>
        </pc:picChg>
        <pc:picChg chg="add del mod">
          <ac:chgData name="Dornshuld, Eric" userId="d22a8caa-8732-4bea-9d08-0873550d81a6" providerId="ADAL" clId="{EBDD87D9-BFB5-4BB9-B9B0-7E17C6A516A0}" dt="2020-07-10T19:17:02.495" v="372" actId="478"/>
          <ac:picMkLst>
            <pc:docMk/>
            <pc:sldMk cId="2225464483" sldId="261"/>
            <ac:picMk id="8" creationId="{003A4E69-8871-4E93-86D6-6299F6D0E83A}"/>
          </ac:picMkLst>
        </pc:picChg>
        <pc:picChg chg="add del mod">
          <ac:chgData name="Dornshuld, Eric" userId="d22a8caa-8732-4bea-9d08-0873550d81a6" providerId="ADAL" clId="{EBDD87D9-BFB5-4BB9-B9B0-7E17C6A516A0}" dt="2020-07-10T19:30:52.800" v="396" actId="478"/>
          <ac:picMkLst>
            <pc:docMk/>
            <pc:sldMk cId="2225464483" sldId="261"/>
            <ac:picMk id="14" creationId="{CB48AC69-4B41-46C2-8B7B-252C18E7296A}"/>
          </ac:picMkLst>
        </pc:picChg>
        <pc:picChg chg="add del mod">
          <ac:chgData name="Dornshuld, Eric" userId="d22a8caa-8732-4bea-9d08-0873550d81a6" providerId="ADAL" clId="{EBDD87D9-BFB5-4BB9-B9B0-7E17C6A516A0}" dt="2020-07-10T19:31:58.611" v="412" actId="478"/>
          <ac:picMkLst>
            <pc:docMk/>
            <pc:sldMk cId="2225464483" sldId="261"/>
            <ac:picMk id="15" creationId="{9767E2F7-F6BB-43C0-9985-12B501F1EE97}"/>
          </ac:picMkLst>
        </pc:picChg>
        <pc:picChg chg="add del mod">
          <ac:chgData name="Dornshuld, Eric" userId="d22a8caa-8732-4bea-9d08-0873550d81a6" providerId="ADAL" clId="{EBDD87D9-BFB5-4BB9-B9B0-7E17C6A516A0}" dt="2020-07-10T20:01:34.472" v="473" actId="478"/>
          <ac:picMkLst>
            <pc:docMk/>
            <pc:sldMk cId="2225464483" sldId="261"/>
            <ac:picMk id="16" creationId="{AD303887-A932-4B12-823A-4A52E3B66365}"/>
          </ac:picMkLst>
        </pc:picChg>
        <pc:picChg chg="add del mod">
          <ac:chgData name="Dornshuld, Eric" userId="d22a8caa-8732-4bea-9d08-0873550d81a6" providerId="ADAL" clId="{EBDD87D9-BFB5-4BB9-B9B0-7E17C6A516A0}" dt="2020-07-10T20:04:40.514" v="487" actId="478"/>
          <ac:picMkLst>
            <pc:docMk/>
            <pc:sldMk cId="2225464483" sldId="261"/>
            <ac:picMk id="18" creationId="{6A7FBBC8-83FA-4EB0-A40D-B9D57CCDEEFF}"/>
          </ac:picMkLst>
        </pc:picChg>
        <pc:picChg chg="add del mod">
          <ac:chgData name="Dornshuld, Eric" userId="d22a8caa-8732-4bea-9d08-0873550d81a6" providerId="ADAL" clId="{EBDD87D9-BFB5-4BB9-B9B0-7E17C6A516A0}" dt="2020-07-10T21:37:50.122" v="655" actId="478"/>
          <ac:picMkLst>
            <pc:docMk/>
            <pc:sldMk cId="2225464483" sldId="261"/>
            <ac:picMk id="19" creationId="{E30CF2AA-3BB8-4AD0-99E7-47A4A535538B}"/>
          </ac:picMkLst>
        </pc:picChg>
        <pc:picChg chg="add del mod">
          <ac:chgData name="Dornshuld, Eric" userId="d22a8caa-8732-4bea-9d08-0873550d81a6" providerId="ADAL" clId="{EBDD87D9-BFB5-4BB9-B9B0-7E17C6A516A0}" dt="2020-07-10T20:24:34.994" v="568" actId="478"/>
          <ac:picMkLst>
            <pc:docMk/>
            <pc:sldMk cId="2225464483" sldId="261"/>
            <ac:picMk id="20" creationId="{D9749E6E-4021-4DE8-91CF-86769D1B696F}"/>
          </ac:picMkLst>
        </pc:picChg>
        <pc:picChg chg="add del mod">
          <ac:chgData name="Dornshuld, Eric" userId="d22a8caa-8732-4bea-9d08-0873550d81a6" providerId="ADAL" clId="{EBDD87D9-BFB5-4BB9-B9B0-7E17C6A516A0}" dt="2020-07-10T21:36:33.817" v="644" actId="478"/>
          <ac:picMkLst>
            <pc:docMk/>
            <pc:sldMk cId="2225464483" sldId="261"/>
            <ac:picMk id="23" creationId="{51C0DFEF-0D72-468E-866A-A04F47A2DF9C}"/>
          </ac:picMkLst>
        </pc:picChg>
        <pc:picChg chg="add del mod">
          <ac:chgData name="Dornshuld, Eric" userId="d22a8caa-8732-4bea-9d08-0873550d81a6" providerId="ADAL" clId="{EBDD87D9-BFB5-4BB9-B9B0-7E17C6A516A0}" dt="2020-07-10T21:37:50.122" v="655" actId="478"/>
          <ac:picMkLst>
            <pc:docMk/>
            <pc:sldMk cId="2225464483" sldId="261"/>
            <ac:picMk id="24" creationId="{1ED5A285-10A0-4812-BF5C-8107D957C652}"/>
          </ac:picMkLst>
        </pc:picChg>
        <pc:picChg chg="add mod">
          <ac:chgData name="Dornshuld, Eric" userId="d22a8caa-8732-4bea-9d08-0873550d81a6" providerId="ADAL" clId="{EBDD87D9-BFB5-4BB9-B9B0-7E17C6A516A0}" dt="2020-07-10T21:37:50.228" v="656"/>
          <ac:picMkLst>
            <pc:docMk/>
            <pc:sldMk cId="2225464483" sldId="261"/>
            <ac:picMk id="25" creationId="{EDE70838-847D-49CF-8982-9E1D3471700E}"/>
          </ac:picMkLst>
        </pc:picChg>
        <pc:picChg chg="add mod">
          <ac:chgData name="Dornshuld, Eric" userId="d22a8caa-8732-4bea-9d08-0873550d81a6" providerId="ADAL" clId="{EBDD87D9-BFB5-4BB9-B9B0-7E17C6A516A0}" dt="2020-07-10T21:38:18.237" v="664" actId="1036"/>
          <ac:picMkLst>
            <pc:docMk/>
            <pc:sldMk cId="2225464483" sldId="261"/>
            <ac:picMk id="26" creationId="{18041B38-BF7B-4826-BAFE-CE5A624D2AB5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0:15:24.482" v="521"/>
        <pc:sldMkLst>
          <pc:docMk/>
          <pc:sldMk cId="545969711" sldId="262"/>
        </pc:sldMkLst>
        <pc:spChg chg="del">
          <ac:chgData name="Dornshuld, Eric" userId="d22a8caa-8732-4bea-9d08-0873550d81a6" providerId="ADAL" clId="{EBDD87D9-BFB5-4BB9-B9B0-7E17C6A516A0}" dt="2020-07-10T18:58:42.667" v="318" actId="478"/>
          <ac:spMkLst>
            <pc:docMk/>
            <pc:sldMk cId="545969711" sldId="262"/>
            <ac:spMk id="9" creationId="{83A16323-FF01-4D0C-AFF1-EC84F4E41B26}"/>
          </ac:spMkLst>
        </pc:spChg>
        <pc:spChg chg="add del mod">
          <ac:chgData name="Dornshuld, Eric" userId="d22a8caa-8732-4bea-9d08-0873550d81a6" providerId="ADAL" clId="{EBDD87D9-BFB5-4BB9-B9B0-7E17C6A516A0}" dt="2020-07-10T19:50:14.971" v="433" actId="403"/>
          <ac:spMkLst>
            <pc:docMk/>
            <pc:sldMk cId="545969711" sldId="262"/>
            <ac:spMk id="10" creationId="{56150B2A-887F-45CF-8249-D0871CB8B207}"/>
          </ac:spMkLst>
        </pc:spChg>
        <pc:spChg chg="add del">
          <ac:chgData name="Dornshuld, Eric" userId="d22a8caa-8732-4bea-9d08-0873550d81a6" providerId="ADAL" clId="{EBDD87D9-BFB5-4BB9-B9B0-7E17C6A516A0}" dt="2020-07-10T19:05:56.369" v="330" actId="478"/>
          <ac:spMkLst>
            <pc:docMk/>
            <pc:sldMk cId="545969711" sldId="262"/>
            <ac:spMk id="11" creationId="{9DF9DBFF-3DE0-45F3-98B6-404AA7E35F2E}"/>
          </ac:spMkLst>
        </pc:spChg>
        <pc:spChg chg="add del">
          <ac:chgData name="Dornshuld, Eric" userId="d22a8caa-8732-4bea-9d08-0873550d81a6" providerId="ADAL" clId="{EBDD87D9-BFB5-4BB9-B9B0-7E17C6A516A0}" dt="2020-07-10T19:05:56.369" v="330" actId="478"/>
          <ac:spMkLst>
            <pc:docMk/>
            <pc:sldMk cId="545969711" sldId="262"/>
            <ac:spMk id="12" creationId="{E6FE6A33-7E47-43D4-9B11-4AAB84DEE254}"/>
          </ac:spMkLst>
        </pc:spChg>
        <pc:spChg chg="add del">
          <ac:chgData name="Dornshuld, Eric" userId="d22a8caa-8732-4bea-9d08-0873550d81a6" providerId="ADAL" clId="{EBDD87D9-BFB5-4BB9-B9B0-7E17C6A516A0}" dt="2020-07-10T19:05:56.369" v="330" actId="478"/>
          <ac:spMkLst>
            <pc:docMk/>
            <pc:sldMk cId="545969711" sldId="262"/>
            <ac:spMk id="13" creationId="{61520695-74E2-410F-A861-01C99A609774}"/>
          </ac:spMkLst>
        </pc:spChg>
        <pc:picChg chg="add del mod">
          <ac:chgData name="Dornshuld, Eric" userId="d22a8caa-8732-4bea-9d08-0873550d81a6" providerId="ADAL" clId="{EBDD87D9-BFB5-4BB9-B9B0-7E17C6A516A0}" dt="2020-07-10T19:08:10.815" v="334" actId="478"/>
          <ac:picMkLst>
            <pc:docMk/>
            <pc:sldMk cId="545969711" sldId="262"/>
            <ac:picMk id="3" creationId="{9C1DA06C-6F19-4B00-AB8E-7D8E826A4E7D}"/>
          </ac:picMkLst>
        </pc:picChg>
        <pc:picChg chg="add del">
          <ac:chgData name="Dornshuld, Eric" userId="d22a8caa-8732-4bea-9d08-0873550d81a6" providerId="ADAL" clId="{EBDD87D9-BFB5-4BB9-B9B0-7E17C6A516A0}" dt="2020-07-10T19:05:56.369" v="330" actId="478"/>
          <ac:picMkLst>
            <pc:docMk/>
            <pc:sldMk cId="545969711" sldId="262"/>
            <ac:picMk id="5" creationId="{A7317C5F-AC07-4FC1-98AC-1B78DF945941}"/>
          </ac:picMkLst>
        </pc:picChg>
        <pc:picChg chg="add del mod">
          <ac:chgData name="Dornshuld, Eric" userId="d22a8caa-8732-4bea-9d08-0873550d81a6" providerId="ADAL" clId="{EBDD87D9-BFB5-4BB9-B9B0-7E17C6A516A0}" dt="2020-07-10T19:29:21.890" v="382" actId="478"/>
          <ac:picMkLst>
            <pc:docMk/>
            <pc:sldMk cId="545969711" sldId="262"/>
            <ac:picMk id="6" creationId="{EB849403-D3EF-4ABB-906D-299A2FFAF9D3}"/>
          </ac:picMkLst>
        </pc:picChg>
        <pc:picChg chg="add del mod">
          <ac:chgData name="Dornshuld, Eric" userId="d22a8caa-8732-4bea-9d08-0873550d81a6" providerId="ADAL" clId="{EBDD87D9-BFB5-4BB9-B9B0-7E17C6A516A0}" dt="2020-07-10T19:12:30.296" v="340" actId="478"/>
          <ac:picMkLst>
            <pc:docMk/>
            <pc:sldMk cId="545969711" sldId="262"/>
            <ac:picMk id="8" creationId="{65FDB05F-AFE2-4C98-8206-970A132D19C1}"/>
          </ac:picMkLst>
        </pc:picChg>
        <pc:picChg chg="add del mod">
          <ac:chgData name="Dornshuld, Eric" userId="d22a8caa-8732-4bea-9d08-0873550d81a6" providerId="ADAL" clId="{EBDD87D9-BFB5-4BB9-B9B0-7E17C6A516A0}" dt="2020-07-10T19:13:16.401" v="343" actId="478"/>
          <ac:picMkLst>
            <pc:docMk/>
            <pc:sldMk cId="545969711" sldId="262"/>
            <ac:picMk id="14" creationId="{8CB68959-EA2A-4530-A3EE-572E9A6A9DCE}"/>
          </ac:picMkLst>
        </pc:picChg>
        <pc:picChg chg="add del mod">
          <ac:chgData name="Dornshuld, Eric" userId="d22a8caa-8732-4bea-9d08-0873550d81a6" providerId="ADAL" clId="{EBDD87D9-BFB5-4BB9-B9B0-7E17C6A516A0}" dt="2020-07-10T19:14:37.079" v="348"/>
          <ac:picMkLst>
            <pc:docMk/>
            <pc:sldMk cId="545969711" sldId="262"/>
            <ac:picMk id="16" creationId="{B41EA5A5-8AB8-42EA-9A53-BC6ABA73A4E8}"/>
          </ac:picMkLst>
        </pc:picChg>
        <pc:picChg chg="add del mod">
          <ac:chgData name="Dornshuld, Eric" userId="d22a8caa-8732-4bea-9d08-0873550d81a6" providerId="ADAL" clId="{EBDD87D9-BFB5-4BB9-B9B0-7E17C6A516A0}" dt="2020-07-10T19:15:13.585" v="352" actId="478"/>
          <ac:picMkLst>
            <pc:docMk/>
            <pc:sldMk cId="545969711" sldId="262"/>
            <ac:picMk id="18" creationId="{FE8E42D7-F348-422A-9CF0-A2EF1BBC2C74}"/>
          </ac:picMkLst>
        </pc:picChg>
        <pc:picChg chg="add del mod">
          <ac:chgData name="Dornshuld, Eric" userId="d22a8caa-8732-4bea-9d08-0873550d81a6" providerId="ADAL" clId="{EBDD87D9-BFB5-4BB9-B9B0-7E17C6A516A0}" dt="2020-07-10T19:15:40.507" v="357" actId="478"/>
          <ac:picMkLst>
            <pc:docMk/>
            <pc:sldMk cId="545969711" sldId="262"/>
            <ac:picMk id="20" creationId="{69FD0508-5F95-4AAD-A8C2-EB3435E62B79}"/>
          </ac:picMkLst>
        </pc:picChg>
        <pc:picChg chg="add mod">
          <ac:chgData name="Dornshuld, Eric" userId="d22a8caa-8732-4bea-9d08-0873550d81a6" providerId="ADAL" clId="{EBDD87D9-BFB5-4BB9-B9B0-7E17C6A516A0}" dt="2020-07-10T19:29:23.776" v="384" actId="27614"/>
          <ac:picMkLst>
            <pc:docMk/>
            <pc:sldMk cId="545969711" sldId="262"/>
            <ac:picMk id="22" creationId="{077B3C67-A2BB-41DB-BA87-FB9E7BCBCCDB}"/>
          </ac:picMkLst>
        </pc:picChg>
        <pc:picChg chg="add del mod">
          <ac:chgData name="Dornshuld, Eric" userId="d22a8caa-8732-4bea-9d08-0873550d81a6" providerId="ADAL" clId="{EBDD87D9-BFB5-4BB9-B9B0-7E17C6A516A0}" dt="2020-07-10T20:15:24.482" v="521"/>
          <ac:picMkLst>
            <pc:docMk/>
            <pc:sldMk cId="545969711" sldId="262"/>
            <ac:picMk id="23" creationId="{1BF2A0C4-8452-4144-9529-E0386111FBE4}"/>
          </ac:picMkLst>
        </pc:picChg>
        <pc:picChg chg="add mod">
          <ac:chgData name="Dornshuld, Eric" userId="d22a8caa-8732-4bea-9d08-0873550d81a6" providerId="ADAL" clId="{EBDD87D9-BFB5-4BB9-B9B0-7E17C6A516A0}" dt="2020-07-10T20:15:22.932" v="518"/>
          <ac:picMkLst>
            <pc:docMk/>
            <pc:sldMk cId="545969711" sldId="262"/>
            <ac:picMk id="24" creationId="{4CAB0E2F-8F12-47EA-ACA2-B36DD011EB27}"/>
          </ac:picMkLst>
        </pc:picChg>
      </pc:sldChg>
      <pc:sldChg chg="addSp delSp modSp add mod modTransition delAnim modAnim">
        <pc:chgData name="Dornshuld, Eric" userId="d22a8caa-8732-4bea-9d08-0873550d81a6" providerId="ADAL" clId="{EBDD87D9-BFB5-4BB9-B9B0-7E17C6A516A0}" dt="2020-07-10T20:42:07.673" v="598" actId="478"/>
        <pc:sldMkLst>
          <pc:docMk/>
          <pc:sldMk cId="974342388" sldId="263"/>
        </pc:sldMkLst>
        <pc:spChg chg="add mod">
          <ac:chgData name="Dornshuld, Eric" userId="d22a8caa-8732-4bea-9d08-0873550d81a6" providerId="ADAL" clId="{EBDD87D9-BFB5-4BB9-B9B0-7E17C6A516A0}" dt="2020-07-10T20:40:12.612" v="588" actId="20577"/>
          <ac:spMkLst>
            <pc:docMk/>
            <pc:sldMk cId="974342388" sldId="263"/>
            <ac:spMk id="8" creationId="{6B184262-6847-459E-BBAD-73F537AFCDE6}"/>
          </ac:spMkLst>
        </pc:spChg>
        <pc:spChg chg="del">
          <ac:chgData name="Dornshuld, Eric" userId="d22a8caa-8732-4bea-9d08-0873550d81a6" providerId="ADAL" clId="{EBDD87D9-BFB5-4BB9-B9B0-7E17C6A516A0}" dt="2020-07-10T20:18:04.341" v="529" actId="478"/>
          <ac:spMkLst>
            <pc:docMk/>
            <pc:sldMk cId="974342388" sldId="263"/>
            <ac:spMk id="9" creationId="{83A16323-FF01-4D0C-AFF1-EC84F4E41B26}"/>
          </ac:spMkLst>
        </pc:spChg>
        <pc:spChg chg="del">
          <ac:chgData name="Dornshuld, Eric" userId="d22a8caa-8732-4bea-9d08-0873550d81a6" providerId="ADAL" clId="{EBDD87D9-BFB5-4BB9-B9B0-7E17C6A516A0}" dt="2020-07-10T20:18:04.341" v="529" actId="478"/>
          <ac:spMkLst>
            <pc:docMk/>
            <pc:sldMk cId="974342388" sldId="263"/>
            <ac:spMk id="11" creationId="{9DF9DBFF-3DE0-45F3-98B6-404AA7E35F2E}"/>
          </ac:spMkLst>
        </pc:spChg>
        <pc:spChg chg="del">
          <ac:chgData name="Dornshuld, Eric" userId="d22a8caa-8732-4bea-9d08-0873550d81a6" providerId="ADAL" clId="{EBDD87D9-BFB5-4BB9-B9B0-7E17C6A516A0}" dt="2020-07-10T20:18:04.341" v="529" actId="478"/>
          <ac:spMkLst>
            <pc:docMk/>
            <pc:sldMk cId="974342388" sldId="263"/>
            <ac:spMk id="12" creationId="{E6FE6A33-7E47-43D4-9B11-4AAB84DEE254}"/>
          </ac:spMkLst>
        </pc:spChg>
        <pc:spChg chg="del">
          <ac:chgData name="Dornshuld, Eric" userId="d22a8caa-8732-4bea-9d08-0873550d81a6" providerId="ADAL" clId="{EBDD87D9-BFB5-4BB9-B9B0-7E17C6A516A0}" dt="2020-07-10T20:18:04.341" v="529" actId="478"/>
          <ac:spMkLst>
            <pc:docMk/>
            <pc:sldMk cId="974342388" sldId="263"/>
            <ac:spMk id="13" creationId="{61520695-74E2-410F-A861-01C99A609774}"/>
          </ac:spMkLst>
        </pc:spChg>
        <pc:spChg chg="add del mod">
          <ac:chgData name="Dornshuld, Eric" userId="d22a8caa-8732-4bea-9d08-0873550d81a6" providerId="ADAL" clId="{EBDD87D9-BFB5-4BB9-B9B0-7E17C6A516A0}" dt="2020-07-10T20:42:07.673" v="598" actId="478"/>
          <ac:spMkLst>
            <pc:docMk/>
            <pc:sldMk cId="974342388" sldId="263"/>
            <ac:spMk id="14" creationId="{786FDA56-E103-4C3A-95ED-F4131C6C9167}"/>
          </ac:spMkLst>
        </pc:spChg>
        <pc:spChg chg="del">
          <ac:chgData name="Dornshuld, Eric" userId="d22a8caa-8732-4bea-9d08-0873550d81a6" providerId="ADAL" clId="{EBDD87D9-BFB5-4BB9-B9B0-7E17C6A516A0}" dt="2020-07-10T20:18:04.341" v="529" actId="478"/>
          <ac:spMkLst>
            <pc:docMk/>
            <pc:sldMk cId="974342388" sldId="263"/>
            <ac:spMk id="17" creationId="{8DF97C13-8899-4028-8884-70BD687E37B0}"/>
          </ac:spMkLst>
        </pc:spChg>
        <pc:picChg chg="add del mod">
          <ac:chgData name="Dornshuld, Eric" userId="d22a8caa-8732-4bea-9d08-0873550d81a6" providerId="ADAL" clId="{EBDD87D9-BFB5-4BB9-B9B0-7E17C6A516A0}" dt="2020-07-10T20:18:06.711" v="531" actId="478"/>
          <ac:picMkLst>
            <pc:docMk/>
            <pc:sldMk cId="974342388" sldId="263"/>
            <ac:picMk id="10" creationId="{6D0C5E51-6650-4E03-9D3C-4AF25DC625CC}"/>
          </ac:picMkLst>
        </pc:picChg>
        <pc:picChg chg="del">
          <ac:chgData name="Dornshuld, Eric" userId="d22a8caa-8732-4bea-9d08-0873550d81a6" providerId="ADAL" clId="{EBDD87D9-BFB5-4BB9-B9B0-7E17C6A516A0}" dt="2020-07-10T20:18:04.341" v="529" actId="478"/>
          <ac:picMkLst>
            <pc:docMk/>
            <pc:sldMk cId="974342388" sldId="263"/>
            <ac:picMk id="19" creationId="{E30CF2AA-3BB8-4AD0-99E7-47A4A535538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EECAA-8D0E-4F98-9CDA-92CB93241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EC33D8-30B2-4301-9267-9C94A6976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A47AE-BB4C-457C-AF1C-A44FAAEF2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32CE9-17DB-4B39-8AA7-D57C91D1B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E0E6E-2AF4-4F4B-9279-E7F9DD8C7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825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E7450-E9AD-4605-B209-638921C14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8700E-9661-4D58-9268-593512FB26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E822B-863D-46A7-A474-FB92ED521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A955A-799E-423A-9E81-A42859D9E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9F09B-7230-47B4-8447-99EDF013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3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DFF4F-62FC-424A-B0BA-DF61F7170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A876D-4E0C-491E-A9E7-1FAC08B54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AFF42-9B37-477E-9A44-7CDBCBC1F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4FE1C-B188-4429-890B-3CBDFEC41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34BBA-3963-4C5E-9D37-738119FE1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2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45F4B-14B3-4952-820F-EF5363E7A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175F6-E2C6-4709-83E0-540F28668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F5D95-135A-45AE-99A5-1DB2A6045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852EF-3092-4E03-A0DF-B525A8C98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E1B0A-0E57-44FC-8F40-CB29CAC4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3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C9F3-0296-4AD5-8EE9-B57D276FA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C31B7-FF08-4618-B748-CCF02DB42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ACA0D-A3A8-49C2-B6EC-A83D5299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C0DC5-3E46-42DD-B406-849A41F81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1E126-86A2-44BB-A065-1E5DE7D6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9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84024-8179-4CB5-A7FC-36FCC569E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9F301-DE17-43DF-B393-C3099ACD94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ABE4A-E80E-4D6A-9C0A-FC7C63E9E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45C350-5C61-490B-90D3-682B9687A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CBA2B-910F-40AB-8523-4368B955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AD9E7-F8D7-4890-AC73-1E3E7CDB5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41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0456-8A00-4CCC-A2ED-5E5B5A40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A1521-72FD-45F0-9368-21D0B97DA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3FD2FA-F546-4B22-BA88-39F3FE9A5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968C91-DF7D-42F4-B797-9A494AEFC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C5594E-E452-449B-8234-F9DCD8D78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68B7C5-728A-4A53-9F35-D89608871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5AD8D9-A7BC-41A2-8514-C46C25EAB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F0584D-6680-48DB-8B8C-F93B89645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D445-BA97-4B78-A72F-45D6120A5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236C19-2772-4745-A6F1-65FB58325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7DDB1-46B0-483D-A3C5-A32E1AEB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C0F24F-0024-44D0-B4D8-3A34C2349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4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E329F1-395B-4135-A481-98983C078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7932C8-3188-4647-B6DD-6284F7A20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C77F8-35DC-48B8-A225-6D5FA0A58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3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BA682-D2D3-4A5B-9AC3-3BB9EB4C6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93CD9-E71C-482B-BA0C-78420F6E5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878E6A-822E-4A4C-85C0-7CD37152B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2F967-BC58-4875-A5B1-9F1784745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317E9-C6C2-408B-A0C0-77C8AC0D7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93CD53-4969-42E1-A7AF-9954FB0A2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9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D1900-8695-46BD-8ACF-725A6A6AA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DE4986-6705-4FE8-B031-6539126EA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084F3E-C169-4E8F-81D0-55D1ADF45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B03585-7280-4190-A972-6B0C5F0CE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44646-1FE2-4D4D-884B-3FDBDACAA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23C20-6E8B-40C4-BFF3-9092EC346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4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3056E-2999-4131-B3F7-C342A36A0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F5094-C39D-4836-8282-D80220BE8A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6F507-13D1-4FDB-BE6A-429BA03DC6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21DDC-BDC7-447D-BA53-4B9B9D72FB17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30AEB-2050-4AF0-8AFA-807B70AAF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676EC-EEDA-482A-BC9C-CC88A39623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1FA2-03C7-4149-AA88-074C1A5F4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9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4EB7554-A7D2-4D48-AB8C-40CDE4088B43}"/>
              </a:ext>
            </a:extLst>
          </p:cNvPr>
          <p:cNvSpPr/>
          <p:nvPr/>
        </p:nvSpPr>
        <p:spPr>
          <a:xfrm>
            <a:off x="2192095" y="2610029"/>
            <a:ext cx="78078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Exam starting in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90E90A-15AA-490D-9D0E-F5A97228E4A4}"/>
              </a:ext>
            </a:extLst>
          </p:cNvPr>
          <p:cNvSpPr/>
          <p:nvPr/>
        </p:nvSpPr>
        <p:spPr>
          <a:xfrm>
            <a:off x="5047018" y="1318204"/>
            <a:ext cx="20979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Chemistry II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05B04F-3B51-4837-9AFC-76861F4E0D9C}"/>
              </a:ext>
            </a:extLst>
          </p:cNvPr>
          <p:cNvSpPr/>
          <p:nvPr/>
        </p:nvSpPr>
        <p:spPr>
          <a:xfrm>
            <a:off x="4688793" y="6596390"/>
            <a:ext cx="28144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Mississippi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77059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3A16323-FF01-4D0C-AFF1-EC84F4E41B26}"/>
              </a:ext>
            </a:extLst>
          </p:cNvPr>
          <p:cNvSpPr/>
          <p:nvPr/>
        </p:nvSpPr>
        <p:spPr>
          <a:xfrm>
            <a:off x="246530" y="1644044"/>
            <a:ext cx="11191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How much heat (in kJ mol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is required to vaporize one mole of a substance that has a measured vapor pressure of 0.032 atm at 0.00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and 0.178 atm at 52.0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150B2A-887F-45CF-8249-D0871CB8B207}"/>
              </a:ext>
            </a:extLst>
          </p:cNvPr>
          <p:cNvSpPr/>
          <p:nvPr/>
        </p:nvSpPr>
        <p:spPr>
          <a:xfrm>
            <a:off x="246530" y="291633"/>
            <a:ext cx="2595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F9DBFF-3DE0-45F3-98B6-404AA7E35F2E}"/>
              </a:ext>
            </a:extLst>
          </p:cNvPr>
          <p:cNvSpPr/>
          <p:nvPr/>
        </p:nvSpPr>
        <p:spPr>
          <a:xfrm>
            <a:off x="8612057" y="769344"/>
            <a:ext cx="2057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limit: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FE6A33-7E47-43D4-9B11-4AAB84DEE254}"/>
              </a:ext>
            </a:extLst>
          </p:cNvPr>
          <p:cNvSpPr/>
          <p:nvPr/>
        </p:nvSpPr>
        <p:spPr>
          <a:xfrm>
            <a:off x="10286440" y="769344"/>
            <a:ext cx="1572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4:00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1520695-74E2-410F-A861-01C99A609774}"/>
              </a:ext>
            </a:extLst>
          </p:cNvPr>
          <p:cNvSpPr/>
          <p:nvPr/>
        </p:nvSpPr>
        <p:spPr>
          <a:xfrm>
            <a:off x="8074174" y="296193"/>
            <a:ext cx="2595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elapsed: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4D97F2-22DC-4F50-81B5-FB7C6EE7E3A6}"/>
              </a:ext>
            </a:extLst>
          </p:cNvPr>
          <p:cNvSpPr/>
          <p:nvPr/>
        </p:nvSpPr>
        <p:spPr>
          <a:xfrm>
            <a:off x="4688793" y="6596390"/>
            <a:ext cx="28144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Mississippi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5044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40000">
        <p:fade/>
      </p:transition>
    </mc:Choice>
    <mc:Fallback xmlns="">
      <p:transition spd="med" advClick="0" advTm="24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3A16323-FF01-4D0C-AFF1-EC84F4E41B26}"/>
              </a:ext>
            </a:extLst>
          </p:cNvPr>
          <p:cNvSpPr/>
          <p:nvPr/>
        </p:nvSpPr>
        <p:spPr>
          <a:xfrm>
            <a:off x="246530" y="1644044"/>
            <a:ext cx="11191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How much heat (in kJ mol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is required to vaporize one mole of a substance that has a measured vapor pressure of 0.150 atm at 35.0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and 0.980 atm at 52.0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150B2A-887F-45CF-8249-D0871CB8B207}"/>
              </a:ext>
            </a:extLst>
          </p:cNvPr>
          <p:cNvSpPr/>
          <p:nvPr/>
        </p:nvSpPr>
        <p:spPr>
          <a:xfrm>
            <a:off x="246530" y="291633"/>
            <a:ext cx="2595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4CD4DD-D11E-4818-8F93-F8DC1E4DC957}"/>
              </a:ext>
            </a:extLst>
          </p:cNvPr>
          <p:cNvSpPr/>
          <p:nvPr/>
        </p:nvSpPr>
        <p:spPr>
          <a:xfrm>
            <a:off x="8612057" y="769344"/>
            <a:ext cx="2057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limit: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FF39DE-6A96-454A-B0FE-F1823FF12D46}"/>
              </a:ext>
            </a:extLst>
          </p:cNvPr>
          <p:cNvSpPr/>
          <p:nvPr/>
        </p:nvSpPr>
        <p:spPr>
          <a:xfrm>
            <a:off x="10286440" y="769344"/>
            <a:ext cx="1572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3:00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3E34252-1C14-4A7B-B30F-A940B4744520}"/>
              </a:ext>
            </a:extLst>
          </p:cNvPr>
          <p:cNvSpPr/>
          <p:nvPr/>
        </p:nvSpPr>
        <p:spPr>
          <a:xfrm>
            <a:off x="8074174" y="296193"/>
            <a:ext cx="2595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elapsed: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1658CA7-4CD4-45BF-9F5F-56BF7642283C}"/>
              </a:ext>
            </a:extLst>
          </p:cNvPr>
          <p:cNvSpPr/>
          <p:nvPr/>
        </p:nvSpPr>
        <p:spPr>
          <a:xfrm>
            <a:off x="4688793" y="6596390"/>
            <a:ext cx="28144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Mississippi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8747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80000">
        <p:fade/>
      </p:transition>
    </mc:Choice>
    <mc:Fallback xmlns="">
      <p:transition spd="med" advClick="0" advTm="18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3A16323-FF01-4D0C-AFF1-EC84F4E41B26}"/>
              </a:ext>
            </a:extLst>
          </p:cNvPr>
          <p:cNvSpPr/>
          <p:nvPr/>
        </p:nvSpPr>
        <p:spPr>
          <a:xfrm>
            <a:off x="246530" y="1644044"/>
            <a:ext cx="111910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How much heat (in kJ mol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–1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) is required to vaporize one mole of a substance that has a measured vapor pressure of 0.850 atm at 2.00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and 1.225 atm at 63.0 </a:t>
            </a:r>
            <a:r>
              <a:rPr lang="en-US" sz="28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150B2A-887F-45CF-8249-D0871CB8B207}"/>
              </a:ext>
            </a:extLst>
          </p:cNvPr>
          <p:cNvSpPr/>
          <p:nvPr/>
        </p:nvSpPr>
        <p:spPr>
          <a:xfrm>
            <a:off x="246530" y="291633"/>
            <a:ext cx="2595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B6E69D-BF4E-4011-AC98-08399DD03551}"/>
              </a:ext>
            </a:extLst>
          </p:cNvPr>
          <p:cNvSpPr/>
          <p:nvPr/>
        </p:nvSpPr>
        <p:spPr>
          <a:xfrm>
            <a:off x="8612057" y="769344"/>
            <a:ext cx="2057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limit: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4AD56B-35F6-4A86-844F-B4E6F7A1AFDA}"/>
              </a:ext>
            </a:extLst>
          </p:cNvPr>
          <p:cNvSpPr/>
          <p:nvPr/>
        </p:nvSpPr>
        <p:spPr>
          <a:xfrm>
            <a:off x="10286440" y="769344"/>
            <a:ext cx="1572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2:00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4858CA-9F50-44B0-BC84-D974A8F37301}"/>
              </a:ext>
            </a:extLst>
          </p:cNvPr>
          <p:cNvSpPr/>
          <p:nvPr/>
        </p:nvSpPr>
        <p:spPr>
          <a:xfrm>
            <a:off x="8074174" y="296193"/>
            <a:ext cx="2595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Time elapsed: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268EE6-AC99-4DA3-840C-95E813949E65}"/>
              </a:ext>
            </a:extLst>
          </p:cNvPr>
          <p:cNvSpPr/>
          <p:nvPr/>
        </p:nvSpPr>
        <p:spPr>
          <a:xfrm>
            <a:off x="4688793" y="6596390"/>
            <a:ext cx="28144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Mississippi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29399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20000">
        <p:fade/>
      </p:transition>
    </mc:Choice>
    <mc:Fallback xmlns="">
      <p:transition spd="med" advClick="0" advTm="12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F1E0657-9347-41B3-B08F-0FEDE8F4984B}"/>
              </a:ext>
            </a:extLst>
          </p:cNvPr>
          <p:cNvSpPr/>
          <p:nvPr/>
        </p:nvSpPr>
        <p:spPr>
          <a:xfrm>
            <a:off x="2192095" y="3044279"/>
            <a:ext cx="78078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FDE514-0279-4BDD-A38E-BBB8D3455563}"/>
              </a:ext>
            </a:extLst>
          </p:cNvPr>
          <p:cNvSpPr/>
          <p:nvPr/>
        </p:nvSpPr>
        <p:spPr>
          <a:xfrm>
            <a:off x="4688793" y="6596390"/>
            <a:ext cx="28144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Mississippi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23972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B0E4A7D45864286B4EF28613BEB00" ma:contentTypeVersion="8" ma:contentTypeDescription="Create a new document." ma:contentTypeScope="" ma:versionID="cc0deeaccaf9694455f836cf13a241ae">
  <xsd:schema xmlns:xsd="http://www.w3.org/2001/XMLSchema" xmlns:xs="http://www.w3.org/2001/XMLSchema" xmlns:p="http://schemas.microsoft.com/office/2006/metadata/properties" xmlns:ns3="854e2316-4882-4817-917c-88cad4311428" xmlns:ns4="70f7f7c6-d994-472d-9d8c-d51f00accac2" targetNamespace="http://schemas.microsoft.com/office/2006/metadata/properties" ma:root="true" ma:fieldsID="3deaaa750946d66a6c040173b328e69e" ns3:_="" ns4:_="">
    <xsd:import namespace="854e2316-4882-4817-917c-88cad4311428"/>
    <xsd:import namespace="70f7f7c6-d994-472d-9d8c-d51f00accac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4e2316-4882-4817-917c-88cad43114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f7f7c6-d994-472d-9d8c-d51f00accac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F03450-D2FF-470F-A597-84D7D76516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4e2316-4882-4817-917c-88cad4311428"/>
    <ds:schemaRef ds:uri="70f7f7c6-d994-472d-9d8c-d51f00acca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75E48D-7AB3-4189-A71F-DC3BAA6C38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599E74-8959-4577-9D3A-0FCB3B7B68A3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70f7f7c6-d994-472d-9d8c-d51f00accac2"/>
    <ds:schemaRef ds:uri="854e2316-4882-4817-917c-88cad4311428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162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Dornshuld, Eric</dc:creator>
  <cp:lastModifiedBy>Dornshuld, Eric</cp:lastModifiedBy>
  <cp:revision>46</cp:revision>
  <dcterms:created xsi:type="dcterms:W3CDTF">2020-07-10T15:12:18Z</dcterms:created>
  <dcterms:modified xsi:type="dcterms:W3CDTF">2020-07-14T22:06:14Z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0x010100A87B0E4A7D45864286B4EF28613BEB00</vt:lpwstr>
  </property>
</Properties>
</file>